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75ED4-1440-46BE-82A2-D90FE6AE1010}" v="4" dt="2023-07-28T08:30:5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" userId="f7795868-eac6-4c74-852c-8733bd3732be" providerId="ADAL" clId="{9B575ED4-1440-46BE-82A2-D90FE6AE1010}"/>
    <pc:docChg chg="undo custSel modSld">
      <pc:chgData name="Ana" userId="f7795868-eac6-4c74-852c-8733bd3732be" providerId="ADAL" clId="{9B575ED4-1440-46BE-82A2-D90FE6AE1010}" dt="2023-07-28T08:37:39.660" v="238" actId="14100"/>
      <pc:docMkLst>
        <pc:docMk/>
      </pc:docMkLst>
      <pc:sldChg chg="addSp delSp modSp mod">
        <pc:chgData name="Ana" userId="f7795868-eac6-4c74-852c-8733bd3732be" providerId="ADAL" clId="{9B575ED4-1440-46BE-82A2-D90FE6AE1010}" dt="2023-07-28T08:32:00.553" v="20" actId="26606"/>
        <pc:sldMkLst>
          <pc:docMk/>
          <pc:sldMk cId="2561455285" sldId="256"/>
        </pc:sldMkLst>
        <pc:spChg chg="mod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2" creationId="{604D2030-641C-5515-2CC3-86EEB28D3CA8}"/>
          </ac:spMkLst>
        </pc:spChg>
        <pc:spChg chg="mod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3" creationId="{A0D1228E-2792-310F-C739-0F95ABD0F4BB}"/>
          </ac:spMkLst>
        </pc:spChg>
        <pc:spChg chg="add del mod">
          <ac:chgData name="Ana" userId="f7795868-eac6-4c74-852c-8733bd3732be" providerId="ADAL" clId="{9B575ED4-1440-46BE-82A2-D90FE6AE1010}" dt="2023-07-28T08:30:26.575" v="3"/>
          <ac:spMkLst>
            <pc:docMk/>
            <pc:sldMk cId="2561455285" sldId="256"/>
            <ac:spMk id="4" creationId="{76381034-8D82-22D6-BB9A-A46BB6D029F6}"/>
          </ac:spMkLst>
        </pc:spChg>
        <pc:spChg chg="add del mod">
          <ac:chgData name="Ana" userId="f7795868-eac6-4c74-852c-8733bd3732be" providerId="ADAL" clId="{9B575ED4-1440-46BE-82A2-D90FE6AE1010}" dt="2023-07-28T08:30:51.295" v="8"/>
          <ac:spMkLst>
            <pc:docMk/>
            <pc:sldMk cId="2561455285" sldId="256"/>
            <ac:spMk id="5" creationId="{A274EF7D-1B8C-17AA-8A2E-CAA0473AA5EA}"/>
          </ac:spMkLst>
        </pc:spChg>
        <pc:spChg chg="add del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170" creationId="{D6F5F07B-A917-442C-82D5-5719737E9E68}"/>
          </ac:spMkLst>
        </pc:spChg>
        <pc:spChg chg="add del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171" creationId="{C6C3E48C-655A-4982-8E73-7FB0D9E650FE}"/>
          </ac:spMkLst>
        </pc:spChg>
        <pc:spChg chg="add del">
          <ac:chgData name="Ana" userId="f7795868-eac6-4c74-852c-8733bd3732be" providerId="ADAL" clId="{9B575ED4-1440-46BE-82A2-D90FE6AE1010}" dt="2023-07-28T08:31:36.519" v="16" actId="26606"/>
          <ac:spMkLst>
            <pc:docMk/>
            <pc:sldMk cId="2561455285" sldId="256"/>
            <ac:spMk id="235" creationId="{11AC88F6-55CB-496B-8AD8-9ABD2E6E3BFA}"/>
          </ac:spMkLst>
        </pc:spChg>
        <pc:spChg chg="add del">
          <ac:chgData name="Ana" userId="f7795868-eac6-4c74-852c-8733bd3732be" providerId="ADAL" clId="{9B575ED4-1440-46BE-82A2-D90FE6AE1010}" dt="2023-07-28T08:31:36.519" v="16" actId="26606"/>
          <ac:spMkLst>
            <pc:docMk/>
            <pc:sldMk cId="2561455285" sldId="256"/>
            <ac:spMk id="237" creationId="{969239DF-EAA4-47C3-B4E3-79C6BCB243F5}"/>
          </ac:spMkLst>
        </pc:spChg>
        <pc:spChg chg="add del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349" creationId="{11AC88F6-55CB-496B-8AD8-9ABD2E6E3BFA}"/>
          </ac:spMkLst>
        </pc:spChg>
        <pc:spChg chg="add del">
          <ac:chgData name="Ana" userId="f7795868-eac6-4c74-852c-8733bd3732be" providerId="ADAL" clId="{9B575ED4-1440-46BE-82A2-D90FE6AE1010}" dt="2023-07-28T08:32:00.553" v="20" actId="26606"/>
          <ac:spMkLst>
            <pc:docMk/>
            <pc:sldMk cId="2561455285" sldId="256"/>
            <ac:spMk id="350" creationId="{6F53D3C3-F24F-4317-98B6-A05ECD30445C}"/>
          </ac:spMkLst>
        </pc:spChg>
        <pc:grpChg chg="add del">
          <ac:chgData name="Ana" userId="f7795868-eac6-4c74-852c-8733bd3732be" providerId="ADAL" clId="{9B575ED4-1440-46BE-82A2-D90FE6AE1010}" dt="2023-07-28T08:32:00.553" v="20" actId="26606"/>
          <ac:grpSpMkLst>
            <pc:docMk/>
            <pc:sldMk cId="2561455285" sldId="256"/>
            <ac:grpSpMk id="173" creationId="{71AFD227-869A-489C-A9B5-3F0498DF3C0C}"/>
          </ac:grpSpMkLst>
        </pc:grpChg>
        <pc:grpChg chg="add del">
          <ac:chgData name="Ana" userId="f7795868-eac6-4c74-852c-8733bd3732be" providerId="ADAL" clId="{9B575ED4-1440-46BE-82A2-D90FE6AE1010}" dt="2023-07-28T08:31:36.519" v="16" actId="26606"/>
          <ac:grpSpMkLst>
            <pc:docMk/>
            <pc:sldMk cId="2561455285" sldId="256"/>
            <ac:grpSpMk id="176" creationId="{71AFD227-869A-489C-A9B5-3F0498DF3C0C}"/>
          </ac:grpSpMkLst>
        </pc:grpChg>
        <pc:grpChg chg="add del">
          <ac:chgData name="Ana" userId="f7795868-eac6-4c74-852c-8733bd3732be" providerId="ADAL" clId="{9B575ED4-1440-46BE-82A2-D90FE6AE1010}" dt="2023-07-28T08:31:36.519" v="16" actId="26606"/>
          <ac:grpSpMkLst>
            <pc:docMk/>
            <pc:sldMk cId="2561455285" sldId="256"/>
            <ac:grpSpMk id="239" creationId="{3389B237-4CAB-4403-A95C-C04D71F4B420}"/>
          </ac:grpSpMkLst>
        </pc:grpChg>
        <pc:picChg chg="mod ord">
          <ac:chgData name="Ana" userId="f7795868-eac6-4c74-852c-8733bd3732be" providerId="ADAL" clId="{9B575ED4-1440-46BE-82A2-D90FE6AE1010}" dt="2023-07-28T08:32:00.553" v="20" actId="26606"/>
          <ac:picMkLst>
            <pc:docMk/>
            <pc:sldMk cId="2561455285" sldId="256"/>
            <ac:picMk id="126" creationId="{5AEBEDD2-58A7-5F0E-6F75-746C2513A0F0}"/>
          </ac:picMkLst>
        </pc:picChg>
      </pc:sldChg>
      <pc:sldChg chg="modSp mod">
        <pc:chgData name="Ana" userId="f7795868-eac6-4c74-852c-8733bd3732be" providerId="ADAL" clId="{9B575ED4-1440-46BE-82A2-D90FE6AE1010}" dt="2023-07-28T08:33:36.288" v="26" actId="20577"/>
        <pc:sldMkLst>
          <pc:docMk/>
          <pc:sldMk cId="675655841" sldId="268"/>
        </pc:sldMkLst>
        <pc:spChg chg="mod">
          <ac:chgData name="Ana" userId="f7795868-eac6-4c74-852c-8733bd3732be" providerId="ADAL" clId="{9B575ED4-1440-46BE-82A2-D90FE6AE1010}" dt="2023-07-28T08:33:36.288" v="26" actId="20577"/>
          <ac:spMkLst>
            <pc:docMk/>
            <pc:sldMk cId="675655841" sldId="268"/>
            <ac:spMk id="2" creationId="{80440ED9-15C7-71C1-BC2F-B33B910F53AE}"/>
          </ac:spMkLst>
        </pc:spChg>
      </pc:sldChg>
      <pc:sldChg chg="modSp mod">
        <pc:chgData name="Ana" userId="f7795868-eac6-4c74-852c-8733bd3732be" providerId="ADAL" clId="{9B575ED4-1440-46BE-82A2-D90FE6AE1010}" dt="2023-07-28T08:37:39.660" v="238" actId="14100"/>
        <pc:sldMkLst>
          <pc:docMk/>
          <pc:sldMk cId="3203507295" sldId="269"/>
        </pc:sldMkLst>
        <pc:spChg chg="mod">
          <ac:chgData name="Ana" userId="f7795868-eac6-4c74-852c-8733bd3732be" providerId="ADAL" clId="{9B575ED4-1440-46BE-82A2-D90FE6AE1010}" dt="2023-07-28T08:37:39.660" v="238" actId="14100"/>
          <ac:spMkLst>
            <pc:docMk/>
            <pc:sldMk cId="3203507295" sldId="269"/>
            <ac:spMk id="4" creationId="{9E6D3C3F-9CAB-DE7C-3F4A-BB5BB0490307}"/>
          </ac:spMkLst>
        </pc:spChg>
      </pc:sldChg>
    </pc:docChg>
  </pc:docChgLst>
  <pc:docChgLst>
    <pc:chgData name="Ana" userId="f7795868-eac6-4c74-852c-8733bd3732be" providerId="ADAL" clId="{5F620ACD-8FC3-45DB-BE9C-545391AC3E33}"/>
    <pc:docChg chg="undo custSel addSld delSld modSld addMainMaster delMainMaster">
      <pc:chgData name="Ana" userId="f7795868-eac6-4c74-852c-8733bd3732be" providerId="ADAL" clId="{5F620ACD-8FC3-45DB-BE9C-545391AC3E33}" dt="2023-07-25T10:27:13.042" v="165" actId="26606"/>
      <pc:docMkLst>
        <pc:docMk/>
      </pc:docMkLst>
      <pc:sldChg chg="addSp delSp modSp mod setBg modClrScheme chgLayout">
        <pc:chgData name="Ana" userId="f7795868-eac6-4c74-852c-8733bd3732be" providerId="ADAL" clId="{5F620ACD-8FC3-45DB-BE9C-545391AC3E33}" dt="2023-07-25T10:11:02.399" v="72"/>
        <pc:sldMkLst>
          <pc:docMk/>
          <pc:sldMk cId="2561455285" sldId="256"/>
        </pc:sldMkLst>
        <pc:spChg chg="mod">
          <ac:chgData name="Ana" userId="f7795868-eac6-4c74-852c-8733bd3732be" providerId="ADAL" clId="{5F620ACD-8FC3-45DB-BE9C-545391AC3E33}" dt="2023-07-25T10:09:17.187" v="56"/>
          <ac:spMkLst>
            <pc:docMk/>
            <pc:sldMk cId="2561455285" sldId="256"/>
            <ac:spMk id="2" creationId="{604D2030-641C-5515-2CC3-86EEB28D3CA8}"/>
          </ac:spMkLst>
        </pc:spChg>
        <pc:spChg chg="mod">
          <ac:chgData name="Ana" userId="f7795868-eac6-4c74-852c-8733bd3732be" providerId="ADAL" clId="{5F620ACD-8FC3-45DB-BE9C-545391AC3E33}" dt="2023-07-25T10:10:20.302" v="69" actId="207"/>
          <ac:spMkLst>
            <pc:docMk/>
            <pc:sldMk cId="2561455285" sldId="256"/>
            <ac:spMk id="3" creationId="{A0D1228E-2792-310F-C739-0F95ABD0F4BB}"/>
          </ac:spMkLst>
        </pc:spChg>
        <pc:spChg chg="add del">
          <ac:chgData name="Ana" userId="f7795868-eac6-4c74-852c-8733bd3732be" providerId="ADAL" clId="{5F620ACD-8FC3-45DB-BE9C-545391AC3E33}" dt="2023-07-25T10:07:02.435" v="1" actId="26606"/>
          <ac:spMkLst>
            <pc:docMk/>
            <pc:sldMk cId="2561455285" sldId="256"/>
            <ac:spMk id="9" creationId="{6A121316-E4D0-41D7-9C79-9FF8F36D4262}"/>
          </ac:spMkLst>
        </pc:spChg>
        <pc:spChg chg="add del">
          <ac:chgData name="Ana" userId="f7795868-eac6-4c74-852c-8733bd3732be" providerId="ADAL" clId="{5F620ACD-8FC3-45DB-BE9C-545391AC3E33}" dt="2023-07-25T10:07:02.435" v="1" actId="26606"/>
          <ac:spMkLst>
            <pc:docMk/>
            <pc:sldMk cId="2561455285" sldId="256"/>
            <ac:spMk id="11" creationId="{07EE0F9E-42CB-4AE4-971C-7BD191D5DCB3}"/>
          </ac:spMkLst>
        </pc:spChg>
        <pc:spChg chg="add del">
          <ac:chgData name="Ana" userId="f7795868-eac6-4c74-852c-8733bd3732be" providerId="ADAL" clId="{5F620ACD-8FC3-45DB-BE9C-545391AC3E33}" dt="2023-07-25T10:07:02.435" v="1" actId="26606"/>
          <ac:spMkLst>
            <pc:docMk/>
            <pc:sldMk cId="2561455285" sldId="256"/>
            <ac:spMk id="13" creationId="{1AEB967B-31A3-42E3-8382-73443D264092}"/>
          </ac:spMkLst>
        </pc:spChg>
        <pc:spChg chg="add del">
          <ac:chgData name="Ana" userId="f7795868-eac6-4c74-852c-8733bd3732be" providerId="ADAL" clId="{5F620ACD-8FC3-45DB-BE9C-545391AC3E33}" dt="2023-07-25T10:07:14.510" v="3" actId="26606"/>
          <ac:spMkLst>
            <pc:docMk/>
            <pc:sldMk cId="2561455285" sldId="256"/>
            <ac:spMk id="15" creationId="{1DB043B4-68C6-45B9-82AC-A5800EADB8DB}"/>
          </ac:spMkLst>
        </pc:spChg>
        <pc:spChg chg="add del">
          <ac:chgData name="Ana" userId="f7795868-eac6-4c74-852c-8733bd3732be" providerId="ADAL" clId="{5F620ACD-8FC3-45DB-BE9C-545391AC3E33}" dt="2023-07-25T10:07:14.510" v="3" actId="26606"/>
          <ac:spMkLst>
            <pc:docMk/>
            <pc:sldMk cId="2561455285" sldId="256"/>
            <ac:spMk id="17" creationId="{5337EA23-6703-4C96-9EEB-A408CBDD67BD}"/>
          </ac:spMkLst>
        </pc:spChg>
        <pc:spChg chg="add del">
          <ac:chgData name="Ana" userId="f7795868-eac6-4c74-852c-8733bd3732be" providerId="ADAL" clId="{5F620ACD-8FC3-45DB-BE9C-545391AC3E33}" dt="2023-07-25T10:07:25.327" v="5" actId="26606"/>
          <ac:spMkLst>
            <pc:docMk/>
            <pc:sldMk cId="2561455285" sldId="256"/>
            <ac:spMk id="113" creationId="{945D478C-A9A5-4832-89D8-703607711BB1}"/>
          </ac:spMkLst>
        </pc:spChg>
        <pc:spChg chg="add del">
          <ac:chgData name="Ana" userId="f7795868-eac6-4c74-852c-8733bd3732be" providerId="ADAL" clId="{5F620ACD-8FC3-45DB-BE9C-545391AC3E33}" dt="2023-07-25T10:07:25.327" v="5" actId="26606"/>
          <ac:spMkLst>
            <pc:docMk/>
            <pc:sldMk cId="2561455285" sldId="256"/>
            <ac:spMk id="114" creationId="{6070DF15-E754-42BB-9A78-F070643B1F41}"/>
          </ac:spMkLst>
        </pc:spChg>
        <pc:spChg chg="add del">
          <ac:chgData name="Ana" userId="f7795868-eac6-4c74-852c-8733bd3732be" providerId="ADAL" clId="{5F620ACD-8FC3-45DB-BE9C-545391AC3E33}" dt="2023-07-25T10:07:30.826" v="7" actId="26606"/>
          <ac:spMkLst>
            <pc:docMk/>
            <pc:sldMk cId="2561455285" sldId="256"/>
            <ac:spMk id="121" creationId="{D3F13AAF-525E-4953-A67E-7B34FDB4D899}"/>
          </ac:spMkLst>
        </pc:spChg>
        <pc:spChg chg="add">
          <ac:chgData name="Ana" userId="f7795868-eac6-4c74-852c-8733bd3732be" providerId="ADAL" clId="{5F620ACD-8FC3-45DB-BE9C-545391AC3E33}" dt="2023-07-25T10:07:30.935" v="8" actId="26606"/>
          <ac:spMkLst>
            <pc:docMk/>
            <pc:sldMk cId="2561455285" sldId="256"/>
            <ac:spMk id="125" creationId="{6A121316-E4D0-41D7-9C79-9FF8F36D4262}"/>
          </ac:spMkLst>
        </pc:spChg>
        <pc:spChg chg="add">
          <ac:chgData name="Ana" userId="f7795868-eac6-4c74-852c-8733bd3732be" providerId="ADAL" clId="{5F620ACD-8FC3-45DB-BE9C-545391AC3E33}" dt="2023-07-25T10:07:30.935" v="8" actId="26606"/>
          <ac:spMkLst>
            <pc:docMk/>
            <pc:sldMk cId="2561455285" sldId="256"/>
            <ac:spMk id="127" creationId="{07EE0F9E-42CB-4AE4-971C-7BD191D5DCB3}"/>
          </ac:spMkLst>
        </pc:spChg>
        <pc:spChg chg="add">
          <ac:chgData name="Ana" userId="f7795868-eac6-4c74-852c-8733bd3732be" providerId="ADAL" clId="{5F620ACD-8FC3-45DB-BE9C-545391AC3E33}" dt="2023-07-25T10:07:30.935" v="8" actId="26606"/>
          <ac:spMkLst>
            <pc:docMk/>
            <pc:sldMk cId="2561455285" sldId="256"/>
            <ac:spMk id="128" creationId="{1AEB967B-31A3-42E3-8382-73443D264092}"/>
          </ac:spMkLst>
        </pc:spChg>
        <pc:grpChg chg="add del">
          <ac:chgData name="Ana" userId="f7795868-eac6-4c74-852c-8733bd3732be" providerId="ADAL" clId="{5F620ACD-8FC3-45DB-BE9C-545391AC3E33}" dt="2023-07-25T10:07:25.327" v="5" actId="26606"/>
          <ac:grpSpMkLst>
            <pc:docMk/>
            <pc:sldMk cId="2561455285" sldId="256"/>
            <ac:grpSpMk id="116" creationId="{67A83510-2790-4866-911D-2E1588DF5FCC}"/>
          </ac:grpSpMkLst>
        </pc:grpChg>
        <pc:picChg chg="add del">
          <ac:chgData name="Ana" userId="f7795868-eac6-4c74-852c-8733bd3732be" providerId="ADAL" clId="{5F620ACD-8FC3-45DB-BE9C-545391AC3E33}" dt="2023-07-25T10:07:02.435" v="1" actId="26606"/>
          <ac:picMkLst>
            <pc:docMk/>
            <pc:sldMk cId="2561455285" sldId="256"/>
            <ac:picMk id="4" creationId="{5AEBEDD2-58A7-5F0E-6F75-746C2513A0F0}"/>
          </ac:picMkLst>
        </pc:picChg>
        <pc:picChg chg="add del">
          <ac:chgData name="Ana" userId="f7795868-eac6-4c74-852c-8733bd3732be" providerId="ADAL" clId="{5F620ACD-8FC3-45DB-BE9C-545391AC3E33}" dt="2023-07-25T10:07:14.510" v="3" actId="26606"/>
          <ac:picMkLst>
            <pc:docMk/>
            <pc:sldMk cId="2561455285" sldId="256"/>
            <ac:picMk id="16" creationId="{FB50825A-AC83-ED19-997D-4248FD8E650E}"/>
          </ac:picMkLst>
        </pc:picChg>
        <pc:picChg chg="add del">
          <ac:chgData name="Ana" userId="f7795868-eac6-4c74-852c-8733bd3732be" providerId="ADAL" clId="{5F620ACD-8FC3-45DB-BE9C-545391AC3E33}" dt="2023-07-25T10:07:25.327" v="5" actId="26606"/>
          <ac:picMkLst>
            <pc:docMk/>
            <pc:sldMk cId="2561455285" sldId="256"/>
            <ac:picMk id="115" creationId="{D04FD615-418D-27D4-9BED-2E04138513DB}"/>
          </ac:picMkLst>
        </pc:picChg>
        <pc:picChg chg="add del">
          <ac:chgData name="Ana" userId="f7795868-eac6-4c74-852c-8733bd3732be" providerId="ADAL" clId="{5F620ACD-8FC3-45DB-BE9C-545391AC3E33}" dt="2023-07-25T10:07:30.826" v="7" actId="26606"/>
          <ac:picMkLst>
            <pc:docMk/>
            <pc:sldMk cId="2561455285" sldId="256"/>
            <ac:picMk id="122" creationId="{D41F3A5A-8299-593F-35C9-69B850653653}"/>
          </ac:picMkLst>
        </pc:picChg>
        <pc:picChg chg="add">
          <ac:chgData name="Ana" userId="f7795868-eac6-4c74-852c-8733bd3732be" providerId="ADAL" clId="{5F620ACD-8FC3-45DB-BE9C-545391AC3E33}" dt="2023-07-25T10:07:30.935" v="8" actId="26606"/>
          <ac:picMkLst>
            <pc:docMk/>
            <pc:sldMk cId="2561455285" sldId="256"/>
            <ac:picMk id="126" creationId="{5AEBEDD2-58A7-5F0E-6F75-746C2513A0F0}"/>
          </ac:picMkLst>
        </pc:picChg>
        <pc:cxnChg chg="add del">
          <ac:chgData name="Ana" userId="f7795868-eac6-4c74-852c-8733bd3732be" providerId="ADAL" clId="{5F620ACD-8FC3-45DB-BE9C-545391AC3E33}" dt="2023-07-25T10:07:30.826" v="7" actId="26606"/>
          <ac:cxnSpMkLst>
            <pc:docMk/>
            <pc:sldMk cId="2561455285" sldId="256"/>
            <ac:cxnSpMk id="123" creationId="{32E97E5C-7A5F-424E-AAE4-654396E90799}"/>
          </ac:cxnSpMkLst>
        </pc:cxnChg>
      </pc:sldChg>
      <pc:sldChg chg="addSp modSp new mod setBg">
        <pc:chgData name="Ana" userId="f7795868-eac6-4c74-852c-8733bd3732be" providerId="ADAL" clId="{5F620ACD-8FC3-45DB-BE9C-545391AC3E33}" dt="2023-07-25T10:27:13.042" v="165" actId="26606"/>
        <pc:sldMkLst>
          <pc:docMk/>
          <pc:sldMk cId="660484624" sldId="257"/>
        </pc:sldMkLst>
        <pc:spChg chg="mod">
          <ac:chgData name="Ana" userId="f7795868-eac6-4c74-852c-8733bd3732be" providerId="ADAL" clId="{5F620ACD-8FC3-45DB-BE9C-545391AC3E33}" dt="2023-07-25T10:27:13.042" v="165" actId="26606"/>
          <ac:spMkLst>
            <pc:docMk/>
            <pc:sldMk cId="660484624" sldId="257"/>
            <ac:spMk id="2" creationId="{FF469C26-06B0-D790-BF3F-7BDFD2F122A4}"/>
          </ac:spMkLst>
        </pc:spChg>
        <pc:spChg chg="add">
          <ac:chgData name="Ana" userId="f7795868-eac6-4c74-852c-8733bd3732be" providerId="ADAL" clId="{5F620ACD-8FC3-45DB-BE9C-545391AC3E33}" dt="2023-07-25T10:27:13.042" v="165" actId="26606"/>
          <ac:spMkLst>
            <pc:docMk/>
            <pc:sldMk cId="660484624" sldId="257"/>
            <ac:spMk id="8" creationId="{9E433CB3-EAB2-4842-A1DD-7BC051B55670}"/>
          </ac:spMkLst>
        </pc:spChg>
        <pc:spChg chg="add">
          <ac:chgData name="Ana" userId="f7795868-eac6-4c74-852c-8733bd3732be" providerId="ADAL" clId="{5F620ACD-8FC3-45DB-BE9C-545391AC3E33}" dt="2023-07-25T10:27:13.042" v="165" actId="26606"/>
          <ac:spMkLst>
            <pc:docMk/>
            <pc:sldMk cId="660484624" sldId="257"/>
            <ac:spMk id="10" creationId="{ADB75148-2791-4D20-8938-D7554D86B989}"/>
          </ac:spMkLst>
        </pc:spChg>
        <pc:picChg chg="add">
          <ac:chgData name="Ana" userId="f7795868-eac6-4c74-852c-8733bd3732be" providerId="ADAL" clId="{5F620ACD-8FC3-45DB-BE9C-545391AC3E33}" dt="2023-07-25T10:27:13.042" v="165" actId="26606"/>
          <ac:picMkLst>
            <pc:docMk/>
            <pc:sldMk cId="660484624" sldId="257"/>
            <ac:picMk id="4" creationId="{CDDF528A-15A2-4F69-2AAC-B868D5BA6B67}"/>
          </ac:picMkLst>
        </pc:picChg>
      </pc:sldChg>
      <pc:sldChg chg="addSp delSp modSp new del mod setBg addAnim delAnim">
        <pc:chgData name="Ana" userId="f7795868-eac6-4c74-852c-8733bd3732be" providerId="ADAL" clId="{5F620ACD-8FC3-45DB-BE9C-545391AC3E33}" dt="2023-07-25T10:22:37.653" v="163" actId="47"/>
        <pc:sldMkLst>
          <pc:docMk/>
          <pc:sldMk cId="1149321214" sldId="257"/>
        </pc:sldMkLst>
        <pc:spChg chg="mod">
          <ac:chgData name="Ana" userId="f7795868-eac6-4c74-852c-8733bd3732be" providerId="ADAL" clId="{5F620ACD-8FC3-45DB-BE9C-545391AC3E33}" dt="2023-07-25T10:16:29.531" v="124" actId="255"/>
          <ac:spMkLst>
            <pc:docMk/>
            <pc:sldMk cId="1149321214" sldId="257"/>
            <ac:spMk id="2" creationId="{BF2A358D-5B7D-EBB5-9C97-A2E269A6156D}"/>
          </ac:spMkLst>
        </pc:spChg>
        <pc:spChg chg="add del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7" creationId="{99485AE2-6BE9-4DCA-A6C4-83F4EEFCCCC0}"/>
          </ac:spMkLst>
        </pc:spChg>
        <pc:spChg chg="add del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9" creationId="{65BA7CAF-5EE9-4EEE-9E12-B2CECCB94D62}"/>
          </ac:spMkLst>
        </pc:spChg>
        <pc:spChg chg="add del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11" creationId="{EC199F73-795E-469A-AF4B-13FA2C7AB76F}"/>
          </ac:spMkLst>
        </pc:spChg>
        <pc:spChg chg="add del">
          <ac:chgData name="Ana" userId="f7795868-eac6-4c74-852c-8733bd3732be" providerId="ADAL" clId="{5F620ACD-8FC3-45DB-BE9C-545391AC3E33}" dt="2023-07-25T10:14:58.412" v="105" actId="26606"/>
          <ac:spMkLst>
            <pc:docMk/>
            <pc:sldMk cId="1149321214" sldId="257"/>
            <ac:spMk id="16" creationId="{99485AE2-6BE9-4DCA-A6C4-83F4EEFCCCC0}"/>
          </ac:spMkLst>
        </pc:spChg>
        <pc:spChg chg="add del">
          <ac:chgData name="Ana" userId="f7795868-eac6-4c74-852c-8733bd3732be" providerId="ADAL" clId="{5F620ACD-8FC3-45DB-BE9C-545391AC3E33}" dt="2023-07-25T10:15:12.377" v="110" actId="26606"/>
          <ac:spMkLst>
            <pc:docMk/>
            <pc:sldMk cId="1149321214" sldId="257"/>
            <ac:spMk id="17" creationId="{BF642132-805A-497E-9C84-8D6774339CB3}"/>
          </ac:spMkLst>
        </pc:spChg>
        <pc:spChg chg="add del">
          <ac:chgData name="Ana" userId="f7795868-eac6-4c74-852c-8733bd3732be" providerId="ADAL" clId="{5F620ACD-8FC3-45DB-BE9C-545391AC3E33}" dt="2023-07-25T10:14:58.412" v="105" actId="26606"/>
          <ac:spMkLst>
            <pc:docMk/>
            <pc:sldMk cId="1149321214" sldId="257"/>
            <ac:spMk id="18" creationId="{65BA7CAF-5EE9-4EEE-9E12-B2CECCB94D62}"/>
          </ac:spMkLst>
        </pc:spChg>
        <pc:spChg chg="add del">
          <ac:chgData name="Ana" userId="f7795868-eac6-4c74-852c-8733bd3732be" providerId="ADAL" clId="{5F620ACD-8FC3-45DB-BE9C-545391AC3E33}" dt="2023-07-25T10:15:12.377" v="110" actId="26606"/>
          <ac:spMkLst>
            <pc:docMk/>
            <pc:sldMk cId="1149321214" sldId="257"/>
            <ac:spMk id="19" creationId="{F1E7F1DA-407F-41FD-AC0F-D9CAD118768B}"/>
          </ac:spMkLst>
        </pc:spChg>
        <pc:spChg chg="add del">
          <ac:chgData name="Ana" userId="f7795868-eac6-4c74-852c-8733bd3732be" providerId="ADAL" clId="{5F620ACD-8FC3-45DB-BE9C-545391AC3E33}" dt="2023-07-25T10:14:58.412" v="105" actId="26606"/>
          <ac:spMkLst>
            <pc:docMk/>
            <pc:sldMk cId="1149321214" sldId="257"/>
            <ac:spMk id="20" creationId="{EC199F73-795E-469A-AF4B-13FA2C7AB76F}"/>
          </ac:spMkLst>
        </pc:spChg>
        <pc:spChg chg="add del">
          <ac:chgData name="Ana" userId="f7795868-eac6-4c74-852c-8733bd3732be" providerId="ADAL" clId="{5F620ACD-8FC3-45DB-BE9C-545391AC3E33}" dt="2023-07-25T10:15:16.364" v="112" actId="26606"/>
          <ac:spMkLst>
            <pc:docMk/>
            <pc:sldMk cId="1149321214" sldId="257"/>
            <ac:spMk id="21" creationId="{36A9A943-04D2-4F54-9375-AF67542980E6}"/>
          </ac:spMkLst>
        </pc:spChg>
        <pc:spChg chg="add del">
          <ac:chgData name="Ana" userId="f7795868-eac6-4c74-852c-8733bd3732be" providerId="ADAL" clId="{5F620ACD-8FC3-45DB-BE9C-545391AC3E33}" dt="2023-07-25T10:15:08.488" v="108" actId="26606"/>
          <ac:spMkLst>
            <pc:docMk/>
            <pc:sldMk cId="1149321214" sldId="257"/>
            <ac:spMk id="22" creationId="{35BAD784-BAAF-4CC0-9F52-682A8E966706}"/>
          </ac:spMkLst>
        </pc:spChg>
        <pc:spChg chg="add del">
          <ac:chgData name="Ana" userId="f7795868-eac6-4c74-852c-8733bd3732be" providerId="ADAL" clId="{5F620ACD-8FC3-45DB-BE9C-545391AC3E33}" dt="2023-07-25T10:15:08.488" v="108" actId="26606"/>
          <ac:spMkLst>
            <pc:docMk/>
            <pc:sldMk cId="1149321214" sldId="257"/>
            <ac:spMk id="23" creationId="{25D401B9-9595-42B7-B197-AB5FB5C653B2}"/>
          </ac:spMkLst>
        </pc:spChg>
        <pc:spChg chg="add del">
          <ac:chgData name="Ana" userId="f7795868-eac6-4c74-852c-8733bd3732be" providerId="ADAL" clId="{5F620ACD-8FC3-45DB-BE9C-545391AC3E33}" dt="2023-07-25T10:15:16.364" v="112" actId="26606"/>
          <ac:spMkLst>
            <pc:docMk/>
            <pc:sldMk cId="1149321214" sldId="257"/>
            <ac:spMk id="24" creationId="{65BA7CAF-5EE9-4EEE-9E12-B2CECCB94D62}"/>
          </ac:spMkLst>
        </pc:spChg>
        <pc:spChg chg="add del">
          <ac:chgData name="Ana" userId="f7795868-eac6-4c74-852c-8733bd3732be" providerId="ADAL" clId="{5F620ACD-8FC3-45DB-BE9C-545391AC3E33}" dt="2023-07-25T10:15:21.628" v="115" actId="26606"/>
          <ac:spMkLst>
            <pc:docMk/>
            <pc:sldMk cId="1149321214" sldId="257"/>
            <ac:spMk id="26" creationId="{99485AE2-6BE9-4DCA-A6C4-83F4EEFCCCC0}"/>
          </ac:spMkLst>
        </pc:spChg>
        <pc:spChg chg="add del">
          <ac:chgData name="Ana" userId="f7795868-eac6-4c74-852c-8733bd3732be" providerId="ADAL" clId="{5F620ACD-8FC3-45DB-BE9C-545391AC3E33}" dt="2023-07-25T10:15:21.628" v="115" actId="26606"/>
          <ac:spMkLst>
            <pc:docMk/>
            <pc:sldMk cId="1149321214" sldId="257"/>
            <ac:spMk id="27" creationId="{65BA7CAF-5EE9-4EEE-9E12-B2CECCB94D62}"/>
          </ac:spMkLst>
        </pc:spChg>
        <pc:spChg chg="add del">
          <ac:chgData name="Ana" userId="f7795868-eac6-4c74-852c-8733bd3732be" providerId="ADAL" clId="{5F620ACD-8FC3-45DB-BE9C-545391AC3E33}" dt="2023-07-25T10:15:21.628" v="115" actId="26606"/>
          <ac:spMkLst>
            <pc:docMk/>
            <pc:sldMk cId="1149321214" sldId="257"/>
            <ac:spMk id="28" creationId="{EC199F73-795E-469A-AF4B-13FA2C7AB76F}"/>
          </ac:spMkLst>
        </pc:spChg>
        <pc:spChg chg="add del">
          <ac:chgData name="Ana" userId="f7795868-eac6-4c74-852c-8733bd3732be" providerId="ADAL" clId="{5F620ACD-8FC3-45DB-BE9C-545391AC3E33}" dt="2023-07-25T10:15:26.330" v="118" actId="26606"/>
          <ac:spMkLst>
            <pc:docMk/>
            <pc:sldMk cId="1149321214" sldId="257"/>
            <ac:spMk id="30" creationId="{35BAD784-BAAF-4CC0-9F52-682A8E966706}"/>
          </ac:spMkLst>
        </pc:spChg>
        <pc:spChg chg="add del">
          <ac:chgData name="Ana" userId="f7795868-eac6-4c74-852c-8733bd3732be" providerId="ADAL" clId="{5F620ACD-8FC3-45DB-BE9C-545391AC3E33}" dt="2023-07-25T10:15:26.330" v="118" actId="26606"/>
          <ac:spMkLst>
            <pc:docMk/>
            <pc:sldMk cId="1149321214" sldId="257"/>
            <ac:spMk id="31" creationId="{25D401B9-9595-42B7-B197-AB5FB5C653B2}"/>
          </ac:spMkLst>
        </pc:spChg>
        <pc:spChg chg="add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33" creationId="{99485AE2-6BE9-4DCA-A6C4-83F4EEFCCCC0}"/>
          </ac:spMkLst>
        </pc:spChg>
        <pc:spChg chg="add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34" creationId="{65BA7CAF-5EE9-4EEE-9E12-B2CECCB94D62}"/>
          </ac:spMkLst>
        </pc:spChg>
        <pc:spChg chg="add">
          <ac:chgData name="Ana" userId="f7795868-eac6-4c74-852c-8733bd3732be" providerId="ADAL" clId="{5F620ACD-8FC3-45DB-BE9C-545391AC3E33}" dt="2023-07-25T10:15:26.346" v="119" actId="26606"/>
          <ac:spMkLst>
            <pc:docMk/>
            <pc:sldMk cId="1149321214" sldId="257"/>
            <ac:spMk id="35" creationId="{EC199F73-795E-469A-AF4B-13FA2C7AB76F}"/>
          </ac:spMkLst>
        </pc:spChg>
        <pc:picChg chg="add del">
          <ac:chgData name="Ana" userId="f7795868-eac6-4c74-852c-8733bd3732be" providerId="ADAL" clId="{5F620ACD-8FC3-45DB-BE9C-545391AC3E33}" dt="2023-07-25T10:15:12.377" v="110" actId="26606"/>
          <ac:picMkLst>
            <pc:docMk/>
            <pc:sldMk cId="1149321214" sldId="257"/>
            <ac:picMk id="13" creationId="{C969301C-600A-1F3B-9533-169BD8FEE326}"/>
          </ac:picMkLst>
        </pc:picChg>
      </pc:sldChg>
      <pc:sldChg chg="modSp new del mod">
        <pc:chgData name="Ana" userId="f7795868-eac6-4c74-852c-8733bd3732be" providerId="ADAL" clId="{5F620ACD-8FC3-45DB-BE9C-545391AC3E33}" dt="2023-07-25T10:12:10.794" v="84" actId="680"/>
        <pc:sldMkLst>
          <pc:docMk/>
          <pc:sldMk cId="1309772695" sldId="257"/>
        </pc:sldMkLst>
        <pc:spChg chg="mod">
          <ac:chgData name="Ana" userId="f7795868-eac6-4c74-852c-8733bd3732be" providerId="ADAL" clId="{5F620ACD-8FC3-45DB-BE9C-545391AC3E33}" dt="2023-07-25T10:12:10.246" v="83" actId="14100"/>
          <ac:spMkLst>
            <pc:docMk/>
            <pc:sldMk cId="1309772695" sldId="257"/>
            <ac:spMk id="2" creationId="{0538D2F2-E3D8-E1FB-3AAB-CD61851F3EA4}"/>
          </ac:spMkLst>
        </pc:spChg>
      </pc:sldChg>
      <pc:sldChg chg="new del">
        <pc:chgData name="Ana" userId="f7795868-eac6-4c74-852c-8733bd3732be" providerId="ADAL" clId="{5F620ACD-8FC3-45DB-BE9C-545391AC3E33}" dt="2023-07-25T10:14:41.592" v="102" actId="680"/>
        <pc:sldMkLst>
          <pc:docMk/>
          <pc:sldMk cId="2637117244" sldId="258"/>
        </pc:sldMkLst>
      </pc:sldChg>
      <pc:sldChg chg="addSp delSp modSp new del mod setBg">
        <pc:chgData name="Ana" userId="f7795868-eac6-4c74-852c-8733bd3732be" providerId="ADAL" clId="{5F620ACD-8FC3-45DB-BE9C-545391AC3E33}" dt="2023-07-25T10:21:50.967" v="162" actId="47"/>
        <pc:sldMkLst>
          <pc:docMk/>
          <pc:sldMk cId="3755947617" sldId="258"/>
        </pc:sldMkLst>
        <pc:spChg chg="mod">
          <ac:chgData name="Ana" userId="f7795868-eac6-4c74-852c-8733bd3732be" providerId="ADAL" clId="{5F620ACD-8FC3-45DB-BE9C-545391AC3E33}" dt="2023-07-25T10:18:49.553" v="136"/>
          <ac:spMkLst>
            <pc:docMk/>
            <pc:sldMk cId="3755947617" sldId="258"/>
            <ac:spMk id="2" creationId="{CBE21EDF-05CF-47DD-7E7E-461B8E17E5A5}"/>
          </ac:spMkLst>
        </pc:spChg>
        <pc:spChg chg="mod">
          <ac:chgData name="Ana" userId="f7795868-eac6-4c74-852c-8733bd3732be" providerId="ADAL" clId="{5F620ACD-8FC3-45DB-BE9C-545391AC3E33}" dt="2023-07-25T10:21:47.921" v="161" actId="207"/>
          <ac:spMkLst>
            <pc:docMk/>
            <pc:sldMk cId="3755947617" sldId="258"/>
            <ac:spMk id="3" creationId="{026C8643-0F8A-195F-C4DC-90927838521F}"/>
          </ac:spMkLst>
        </pc:spChg>
        <pc:spChg chg="add">
          <ac:chgData name="Ana" userId="f7795868-eac6-4c74-852c-8733bd3732be" providerId="ADAL" clId="{5F620ACD-8FC3-45DB-BE9C-545391AC3E33}" dt="2023-07-25T10:17:19.325" v="126" actId="26606"/>
          <ac:spMkLst>
            <pc:docMk/>
            <pc:sldMk cId="3755947617" sldId="258"/>
            <ac:spMk id="8" creationId="{8BBC959F-CAB6-4E23-81DE-E0BBF2B7E073}"/>
          </ac:spMkLst>
        </pc:spChg>
        <pc:spChg chg="add">
          <ac:chgData name="Ana" userId="f7795868-eac6-4c74-852c-8733bd3732be" providerId="ADAL" clId="{5F620ACD-8FC3-45DB-BE9C-545391AC3E33}" dt="2023-07-25T10:17:19.325" v="126" actId="26606"/>
          <ac:spMkLst>
            <pc:docMk/>
            <pc:sldMk cId="3755947617" sldId="258"/>
            <ac:spMk id="10" creationId="{7A94DEED-5E0F-4E41-A445-58C14864C34A}"/>
          </ac:spMkLst>
        </pc:spChg>
        <pc:spChg chg="add">
          <ac:chgData name="Ana" userId="f7795868-eac6-4c74-852c-8733bd3732be" providerId="ADAL" clId="{5F620ACD-8FC3-45DB-BE9C-545391AC3E33}" dt="2023-07-25T10:17:19.325" v="126" actId="26606"/>
          <ac:spMkLst>
            <pc:docMk/>
            <pc:sldMk cId="3755947617" sldId="258"/>
            <ac:spMk id="12" creationId="{5E1FEFA6-7D4F-4746-AE64-D4D52FE76DC2}"/>
          </ac:spMkLst>
        </pc:spChg>
        <pc:picChg chg="add del">
          <ac:chgData name="Ana" userId="f7795868-eac6-4c74-852c-8733bd3732be" providerId="ADAL" clId="{5F620ACD-8FC3-45DB-BE9C-545391AC3E33}" dt="2023-07-25T10:17:58.120" v="128" actId="22"/>
          <ac:picMkLst>
            <pc:docMk/>
            <pc:sldMk cId="3755947617" sldId="258"/>
            <ac:picMk id="5" creationId="{75426755-F6FD-A50F-B3A3-EDD64E183EC0}"/>
          </ac:picMkLst>
        </pc:picChg>
      </pc:sldChg>
      <pc:sldMasterChg chg="add del addSldLayout delSldLayout">
        <pc:chgData name="Ana" userId="f7795868-eac6-4c74-852c-8733bd3732be" providerId="ADAL" clId="{5F620ACD-8FC3-45DB-BE9C-545391AC3E33}" dt="2023-07-25T10:07:30.935" v="8" actId="26606"/>
        <pc:sldMasterMkLst>
          <pc:docMk/>
          <pc:sldMasterMk cId="1478036183" sldId="2147483648"/>
        </pc:sldMasterMkLst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1691101062" sldId="2147483649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3327271848" sldId="2147483650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2523015200" sldId="2147483651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2294588222" sldId="2147483652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2945220329" sldId="2147483653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128100602" sldId="2147483654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364289963" sldId="2147483655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3011443442" sldId="2147483656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4217946993" sldId="2147483657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1247396033" sldId="2147483658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478036183" sldId="2147483648"/>
            <pc:sldLayoutMk cId="990976513" sldId="2147483659"/>
          </pc:sldLayoutMkLst>
        </pc:sldLayoutChg>
      </pc:sldMasterChg>
      <pc:sldMasterChg chg="add del addSldLayout delSldLayout">
        <pc:chgData name="Ana" userId="f7795868-eac6-4c74-852c-8733bd3732be" providerId="ADAL" clId="{5F620ACD-8FC3-45DB-BE9C-545391AC3E33}" dt="2023-07-25T10:07:30.826" v="7" actId="26606"/>
        <pc:sldMasterMkLst>
          <pc:docMk/>
          <pc:sldMasterMk cId="3767245993" sldId="2147483673"/>
        </pc:sldMasterMkLst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290992608" sldId="2147483662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12429618" sldId="2147483663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2775867417" sldId="2147483664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3470889748" sldId="2147483665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2067689631" sldId="2147483666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2980667745" sldId="2147483667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3238579584" sldId="2147483668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1504908667" sldId="2147483669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61597708" sldId="2147483670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511788504" sldId="2147483671"/>
          </pc:sldLayoutMkLst>
        </pc:sldLayoutChg>
        <pc:sldLayoutChg chg="add del">
          <pc:chgData name="Ana" userId="f7795868-eac6-4c74-852c-8733bd3732be" providerId="ADAL" clId="{5F620ACD-8FC3-45DB-BE9C-545391AC3E33}" dt="2023-07-25T10:07:30.826" v="7" actId="26606"/>
          <pc:sldLayoutMkLst>
            <pc:docMk/>
            <pc:sldMasterMk cId="3767245993" sldId="2147483673"/>
            <pc:sldLayoutMk cId="1045598320" sldId="2147483672"/>
          </pc:sldLayoutMkLst>
        </pc:sldLayoutChg>
      </pc:sldMasterChg>
      <pc:sldMasterChg chg="add del addSldLayout delSldLayout">
        <pc:chgData name="Ana" userId="f7795868-eac6-4c74-852c-8733bd3732be" providerId="ADAL" clId="{5F620ACD-8FC3-45DB-BE9C-545391AC3E33}" dt="2023-07-25T10:07:30.935" v="8" actId="26606"/>
        <pc:sldMasterMkLst>
          <pc:docMk/>
          <pc:sldMasterMk cId="1772102744" sldId="2147483725"/>
        </pc:sldMasterMkLst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2711284496" sldId="2147483714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724725803" sldId="2147483715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59843417" sldId="2147483716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779898634" sldId="2147483717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2335096625" sldId="2147483718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700709861" sldId="2147483719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623655479" sldId="2147483720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432473690" sldId="2147483721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1152143626" sldId="2147483722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3262518802" sldId="2147483723"/>
          </pc:sldLayoutMkLst>
        </pc:sldLayoutChg>
        <pc:sldLayoutChg chg="add del">
          <pc:chgData name="Ana" userId="f7795868-eac6-4c74-852c-8733bd3732be" providerId="ADAL" clId="{5F620ACD-8FC3-45DB-BE9C-545391AC3E33}" dt="2023-07-25T10:07:30.935" v="8" actId="26606"/>
          <pc:sldLayoutMkLst>
            <pc:docMk/>
            <pc:sldMasterMk cId="1772102744" sldId="2147483725"/>
            <pc:sldLayoutMk cId="1523151523" sldId="2147483724"/>
          </pc:sldLayoutMkLst>
        </pc:sldLayoutChg>
      </pc:sldMasterChg>
      <pc:sldMasterChg chg="add del addSldLayout delSldLayout">
        <pc:chgData name="Ana" userId="f7795868-eac6-4c74-852c-8733bd3732be" providerId="ADAL" clId="{5F620ACD-8FC3-45DB-BE9C-545391AC3E33}" dt="2023-07-25T10:07:25.327" v="5" actId="26606"/>
        <pc:sldMasterMkLst>
          <pc:docMk/>
          <pc:sldMasterMk cId="1582928670" sldId="2147483738"/>
        </pc:sldMasterMkLst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3462562722" sldId="2147483727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1050207348" sldId="2147483728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2906007996" sldId="2147483729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2751598191" sldId="2147483730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4009290898" sldId="2147483731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744322555" sldId="2147483732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1321701456" sldId="2147483733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3110053137" sldId="2147483734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650917274" sldId="2147483735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1275063362" sldId="2147483736"/>
          </pc:sldLayoutMkLst>
        </pc:sldLayoutChg>
        <pc:sldLayoutChg chg="add del">
          <pc:chgData name="Ana" userId="f7795868-eac6-4c74-852c-8733bd3732be" providerId="ADAL" clId="{5F620ACD-8FC3-45DB-BE9C-545391AC3E33}" dt="2023-07-25T10:07:25.327" v="5" actId="26606"/>
          <pc:sldLayoutMkLst>
            <pc:docMk/>
            <pc:sldMasterMk cId="1582928670" sldId="2147483738"/>
            <pc:sldLayoutMk cId="1210484385" sldId="2147483737"/>
          </pc:sldLayoutMkLst>
        </pc:sldLayoutChg>
      </pc:sldMasterChg>
      <pc:sldMasterChg chg="add del addSldLayout delSldLayout">
        <pc:chgData name="Ana" userId="f7795868-eac6-4c74-852c-8733bd3732be" providerId="ADAL" clId="{5F620ACD-8FC3-45DB-BE9C-545391AC3E33}" dt="2023-07-25T10:07:14.510" v="3" actId="26606"/>
        <pc:sldMasterMkLst>
          <pc:docMk/>
          <pc:sldMasterMk cId="3846694999" sldId="2147483751"/>
        </pc:sldMasterMkLst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1163196708" sldId="2147483740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3193435165" sldId="2147483741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3265506252" sldId="2147483742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2573140867" sldId="2147483743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4109010310" sldId="2147483744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2463010875" sldId="2147483745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1069284880" sldId="2147483746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39820687" sldId="2147483747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2816901841" sldId="2147483748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2312564767" sldId="2147483749"/>
          </pc:sldLayoutMkLst>
        </pc:sldLayoutChg>
        <pc:sldLayoutChg chg="add del">
          <pc:chgData name="Ana" userId="f7795868-eac6-4c74-852c-8733bd3732be" providerId="ADAL" clId="{5F620ACD-8FC3-45DB-BE9C-545391AC3E33}" dt="2023-07-25T10:07:14.510" v="3" actId="26606"/>
          <pc:sldLayoutMkLst>
            <pc:docMk/>
            <pc:sldMasterMk cId="3846694999" sldId="2147483751"/>
            <pc:sldLayoutMk cId="869974080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1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52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3" descr="A splash of colours on a white surface">
            <a:extLst>
              <a:ext uri="{FF2B5EF4-FFF2-40B4-BE49-F238E27FC236}">
                <a16:creationId xmlns:a16="http://schemas.microsoft.com/office/drawing/2014/main" id="{5AEBEDD2-58A7-5F0E-6F75-746C2513A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1" b="22596"/>
          <a:stretch/>
        </p:blipFill>
        <p:spPr>
          <a:xfrm>
            <a:off x="0" y="6819"/>
            <a:ext cx="12191982" cy="6859119"/>
          </a:xfrm>
          <a:prstGeom prst="rect">
            <a:avLst/>
          </a:prstGeom>
        </p:spPr>
      </p:pic>
      <p:sp>
        <p:nvSpPr>
          <p:cNvPr id="171" name="Rectangle 154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4D2030-641C-5515-2CC3-86EEB28D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8575" y="1485900"/>
            <a:ext cx="4026943" cy="2238375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hr-HR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Roditelji</a:t>
            </a:r>
            <a:br>
              <a:rPr lang="hr-HR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br>
              <a:rPr lang="hr-HR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djeca</a:t>
            </a:r>
            <a:br>
              <a:rPr lang="hr-HR" sz="4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D1228E-2792-310F-C739-0F95ABD0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575" y="3724275"/>
            <a:ext cx="4543407" cy="1122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hr-H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savjeti za 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hr-H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Razumijevanje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endParaRPr lang="hr-H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hr-HR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9CB03-AEDD-66F7-B90F-A6C42090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54" y="0"/>
            <a:ext cx="12192000" cy="132556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I DUŽNOSTI </a:t>
            </a:r>
            <a:b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DJECE</a:t>
            </a:r>
            <a:b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76B7F9-98F1-32A1-85EC-F5BD172D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535837"/>
            <a:ext cx="12076590" cy="53221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Imaju pravo: birati odjeću koju će odjenuti, imaju pravo biti saslušani, imaju pravo birati školu koju žele.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Dužnost djece jest da budu odgovorni i izvršavaju svoje školske i obiteljske obveze.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Trebaju poštivati pravila koja moraju biti jasna i precizna. Svako životno razdoblje traži svoja pravila. U adolescenciji je to posebno važno. Svako krštenje pravila nema jednaku težinu. Ako se radi o manje važnoj stvari, dobro je dati im do znanja da to „ovaj puta prolazi“, ali kod sljedećeg kršenja, neće. Ako je kršenje ozbiljno, dobro je saslušati djecu kako biste shvatili u čemu je problem i zajednički pokušali riješiti problem.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248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 14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69" name="Rectangle 203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205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0E5998-A43A-3BDB-02F2-CF8713EC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66"/>
            <a:ext cx="12192000" cy="1065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PRAVILA U OBITELJI</a:t>
            </a:r>
            <a:b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E35CD0-BE1F-0BFC-04B6-D5DC11CC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51" y="1142053"/>
            <a:ext cx="7000286" cy="571594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li vam poznata ova situacija: Majka traži da djeca svaki obrok jedu u kuhinji za stolom. S ocem gledaju film i dopušta im jelo u dnevnom boravku dok gledaju film. Važno je sljedeće: 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supružnici zajednički dogovorite što je važno da djeca poštuju i zajedno se toga držite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 dogovorenim pravilima upoznajte sve članove obitelji (djedove, bake, tetke, ujake) Ako dijete nešto ne smije činiti kod kuće, onda to ne smije činiti ni kod djeda, bake…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Rezervirano mjesto sadržaja 5" descr="Slika na kojoj se prikazuje tekst, Post-it papirić, rukopis&#10;&#10;Opis je automatski generiran">
            <a:extLst>
              <a:ext uri="{FF2B5EF4-FFF2-40B4-BE49-F238E27FC236}">
                <a16:creationId xmlns:a16="http://schemas.microsoft.com/office/drawing/2014/main" id="{0E0ACD26-6CFF-304F-CEB4-DA873FD86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"/>
          <a:stretch/>
        </p:blipFill>
        <p:spPr>
          <a:xfrm>
            <a:off x="7094805" y="2498437"/>
            <a:ext cx="4405784" cy="3225728"/>
          </a:xfrm>
          <a:prstGeom prst="rect">
            <a:avLst/>
          </a:prstGeom>
        </p:spPr>
      </p:pic>
      <p:grpSp>
        <p:nvGrpSpPr>
          <p:cNvPr id="371" name="Group 207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372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99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BFAEF5-44BA-9541-3BA4-4CD78202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" y="-11384"/>
            <a:ext cx="12079634" cy="11230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BOK, KAKO SI DANAS?</a:t>
            </a:r>
            <a:b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DDA37-C2E2-16E5-BF4D-5A21FFCB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1" y="1870722"/>
            <a:ext cx="6578480" cy="4966541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Dijete je došlo iz škole, a vi odmah s vrata pitate: </a:t>
            </a:r>
            <a:r>
              <a:rPr lang="hr-H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„Kako je bilo u školi?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li koja ocjena?“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 odgovori: </a:t>
            </a:r>
            <a:r>
              <a:rPr lang="hr-H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„Dobro!“</a:t>
            </a: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ode u svoju sobu.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Pokušajte s rečenicom: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„Bok, kako si danas?“</a:t>
            </a:r>
            <a:endParaRPr lang="hr-H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19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Rezervirano mjesto sadržaja 5" descr="Slika na kojoj se prikazuje igračka, smješko, emotikon, crtić&#10;&#10;Opis je automatski generiran">
            <a:extLst>
              <a:ext uri="{FF2B5EF4-FFF2-40B4-BE49-F238E27FC236}">
                <a16:creationId xmlns:a16="http://schemas.microsoft.com/office/drawing/2014/main" id="{97B25AF2-48A7-E29E-0DAE-0A80B6013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12253" b="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40ED9-15C7-71C1-BC2F-B33B910F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836"/>
            <a:ext cx="12192000" cy="944140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LJUT/A SAM!</a:t>
            </a:r>
            <a:br>
              <a:rPr lang="hr-HR" sz="36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F08692-859F-4D54-7386-D6A0B1BD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6172198" cy="50323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treba izbjegavati činiti kad su ljuti: </a:t>
            </a:r>
            <a:endParaRPr lang="hr-HR" sz="2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ljutite se na njih jer ljutnja rađa ljutnju. 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zadirkujte ih. Nikada!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navodit ih na racionalne zaključke. 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gušite njihovu ljutnju i loše osjećaje. 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opterećujte ih pitanjima i svojim savjetima. </a:t>
            </a:r>
            <a:endParaRPr lang="hr-H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EAB6B243-9D89-C83E-6608-1D7D8A5DA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5753905" cy="50323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učiniti kad su ljuti: </a:t>
            </a:r>
            <a:endParaRPr lang="hr-H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ostanite smireni, nemojte vikati ni grditi ih, smireno pričekajte da se sami smire (u sebi brojite do 10, 20, 30…), 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sjednite kraj njih, gledajte ih u oči (ne u mobitel) i razgovarajte,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slušajte, slušajte, slušajte…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56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405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6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7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8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9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6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3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4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5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6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7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9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0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1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2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3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4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5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6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7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8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9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0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1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2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3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4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5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6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7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8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9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0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1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2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3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4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5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7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8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9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0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1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62" name="Rectangle 69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3B0E87-4B7F-0768-6F12-5C4D90F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78" y="696226"/>
            <a:ext cx="12192000" cy="981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SRETNO! 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0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Rectangle 71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Group 73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465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4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6D3C3F-9CAB-DE7C-3F4A-BB5BB0490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8977" y="2810874"/>
            <a:ext cx="6595048" cy="261863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Savjete za razumijevanje roditelja i djece  prema knjizi  Federice </a:t>
            </a:r>
            <a:r>
              <a:rPr lang="hr-HR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Benassi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„Roditelji i adolescenti” sažela vjeroučiteljica Ana Želinski 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5" name="Group 117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06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Rezervirano mjesto slike 5" descr="Slika na kojoj se prikazuje ukrasni isječci, crtež, ilustracija, skeč&#10;&#10;Opis je automatski generiran">
            <a:extLst>
              <a:ext uri="{FF2B5EF4-FFF2-40B4-BE49-F238E27FC236}">
                <a16:creationId xmlns:a16="http://schemas.microsoft.com/office/drawing/2014/main" id="{016E736F-EDBA-1733-352B-C39AF3C68D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12113" b="2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7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8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9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0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1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2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3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4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5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6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7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8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9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0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1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2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3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4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5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6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8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9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0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2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3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4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5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6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7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8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9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0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1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2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3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4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5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6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7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8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9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0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1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2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3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84" name="Rectangle 124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C0086C-C655-22BB-2876-6035809B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43" y="1182445"/>
            <a:ext cx="8186214" cy="41371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hr-H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Poštovani roditelji slijedi nekoliko savjeta kako biste bolje razumjeli svoju djecu. </a:t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Pokušajte savjete primijeniti u svakodnevnici.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385" name="Rectangle 126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79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C38C7-17A3-01A1-1C1F-EA5DD050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772025" cy="180660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POSTUPITI U SVAĐI ILI SUKOBU S DJECOM?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66EE5F-BE4E-1FFA-1158-4BEFA71E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5652153" cy="640079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Pokušajte naći rješenje problema u 4 koraka: 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Identificirajte problem ili sukob: zapitajte se u čemu je problem? 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pokušajte zajedno s djecom pronaći što veći broj rješenja za problem ili sukob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zajedno s djecom odaberite jedno rješenje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isplanirajte i pokrenite rješavanje sukoba. Tako će sukob ili svađa biti riješen na način koji je prihvatljiv i roditelju i djeci. 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64C7315-5B94-1AE6-46F9-3C7650692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84412"/>
            <a:ext cx="4772025" cy="507358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Slika 7" descr="Slika na kojoj se prikazuje osoba, odijevanje, traper, rame&#10;&#10;Opis je automatski generiran">
            <a:extLst>
              <a:ext uri="{FF2B5EF4-FFF2-40B4-BE49-F238E27FC236}">
                <a16:creationId xmlns:a16="http://schemas.microsoft.com/office/drawing/2014/main" id="{C8AFA117-32AB-9095-93B7-98A5844AE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6606"/>
            <a:ext cx="5183189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C5B79-7C8C-5D52-0255-2B0E495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8019" cy="1828484"/>
          </a:xfrm>
        </p:spPr>
        <p:txBody>
          <a:bodyPr>
            <a:normAutofit fontScale="90000"/>
          </a:bodyPr>
          <a:lstStyle/>
          <a:p>
            <a:pPr algn="ctr"/>
            <a:b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REČENICE KOJE RODITELJI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TREBAJU IZBJEGAVATI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574F7C-CC71-CF50-B94A-39595AEC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4520"/>
            <a:ext cx="12192000" cy="4983480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Samopoštovanje je značajno u školskoj dobi. Ono u adolescenciji često oscilira između niskog i visokog. Kako prepoznati znakove niskog samopoštovanja kod djeteta? Dijete učestalo koristi ove ili slične rečenice: </a:t>
            </a:r>
          </a:p>
          <a:p>
            <a:r>
              <a:rPr lang="hr-HR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Nikad nemam sreće!“, „To je nepravda!“, „Nisam bio spreman!“                        „Svi su protiv mene!“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 učiniti? Izbjegavajte rečenice poput ovih: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„Rekao sam ti!“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(kad pogriješe), </a:t>
            </a:r>
            <a:r>
              <a:rPr lang="hr-HR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„Takvim ponašanjem nećeš daleko dogurati!“, Mislim da u tome nećeš uspjeti!“</a:t>
            </a:r>
            <a:endParaRPr lang="hr-HR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r-H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76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48" name="Rectangle 6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71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8A0396-1CC3-6F93-F0DD-48F6B0E9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lnSpc>
                <a:spcPct val="90000"/>
              </a:lnSpc>
              <a:spcAft>
                <a:spcPts val="800"/>
              </a:spcAft>
            </a:pPr>
            <a:r>
              <a: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OSUĐIVANJU I PRIJETNJAMA</a:t>
            </a:r>
            <a:br>
              <a: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758DC-1162-A274-57CD-2FAC9088A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3" y="1754811"/>
            <a:ext cx="5595135" cy="50182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dijete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učini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sviđa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pokušajte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osuđivati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Dijete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prosuditi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koji ga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prosuđuje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roditelj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dijete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pogriješi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umjesto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Glup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recite: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Učinio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glupost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Napravi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govorim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ispraviš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ocjenu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tjedna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kazni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Prijetnja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stvara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osjećaj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ljutnje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neprijateljstva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djeteta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40000"/>
              </a:lnSpc>
            </a:pPr>
            <a:endParaRPr lang="en-US" sz="1400" dirty="0"/>
          </a:p>
        </p:txBody>
      </p:sp>
      <p:pic>
        <p:nvPicPr>
          <p:cNvPr id="6" name="Rezervirano mjesto sadržaja 5" descr="Slika na kojoj se prikazuje osoba, dijete koje je tek prohodalo, odijevanje, vanjski&#10;&#10;Opis je automatski generiran">
            <a:extLst>
              <a:ext uri="{FF2B5EF4-FFF2-40B4-BE49-F238E27FC236}">
                <a16:creationId xmlns:a16="http://schemas.microsoft.com/office/drawing/2014/main" id="{38D80F87-6177-BCAE-5941-260047E784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26057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250" name="Group 73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251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49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31AFF-A55C-5D56-9570-57448654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35"/>
            <a:ext cx="12191999" cy="16012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MONTESSORI PRAVILA</a:t>
            </a: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PRIMJENJIVA KOD KUĆE</a:t>
            </a:r>
            <a:b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01FD7FC-C76E-45D6-95A9-D630E182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Ljudsko lice, osoba, portret, nabor&#10;&#10;Opis je automatski generiran">
            <a:extLst>
              <a:ext uri="{FF2B5EF4-FFF2-40B4-BE49-F238E27FC236}">
                <a16:creationId xmlns:a16="http://schemas.microsoft.com/office/drawing/2014/main" id="{F10CAFE4-9403-65FD-3FF4-23B9312D4A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5142"/>
          <a:stretch/>
        </p:blipFill>
        <p:spPr>
          <a:xfrm>
            <a:off x="4244" y="1866900"/>
            <a:ext cx="5092102" cy="4991100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181044-6225-CF88-B931-C83FEAB28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0590" y="1866901"/>
            <a:ext cx="7087166" cy="49777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je važan: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naučite djecu da s jedne aktivnosti na drugu mogu prijeći tek kada  su vratili na mjesto ono što su prije upotrebljavali. Ako su se igrali autićima pa žele bojiti, najprije je važno pospremiti autiće.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 u kući: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Djeca mogu pomoći u pripremi jela, postavljanju i raspremanju stola te drugim kućanskim poslovima.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Dijete može činiti samo: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Dijete treba razumjeti da roditelji nisu njihove sluge. Ako su žedni trebaju sami ustati po piće, a ne čekati da bude posluženo.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lažite djeci: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Ako dijete želi ići u park, a vi ne možete ili ne želite, ne izvlačite se, već mu recite istinu. Stjecanje povjerenja djeca postiže se dosljednošću.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85DAAA-4828-42AD-A20E-A69A6FAE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6125428-75F9-4763-8991-C4DB8FE9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9E1AD4BA-5029-4887-8216-F6DBBD184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298128E-C3E3-4CCC-BB18-D6B218181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956527CE-4CB1-4E46-88D3-E6EA2D5A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F104828-FA58-4B02-A34E-13A1A0432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C98AF37C-592A-4D0D-BF25-AD71B60E6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621CF2DF-4BAB-47CB-AAF4-6135062AF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C93B96AD-0A31-4B64-8B0D-EC289A7A7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CA95A85E-F6C9-4D5B-9AC2-41D2481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5107E4DA-C368-437F-913A-9CF3CB012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7631DFDA-A9E9-4E35-A064-EBA077801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3A2C443F-B764-46C1-857F-F5A4DF30A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B9FC3628-7B29-4D88-B5ED-ACAF87A9B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B65279C5-A429-464B-8FBE-424240585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5CB98B82-2322-4900-8F24-C8DC1D1F5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B1A93CE9-77F5-4C0B-BA0F-4B3A32EE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2EE13B5A-5B73-46E3-934F-61F0D824E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65A30821-4992-48D3-B4A0-913C045B4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CF285E5E-EB87-467D-B538-925CAB8A8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22F0F1DE-7C3C-40A4-B14B-B0FD67E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id="{DDF56D11-18A1-4D3F-862A-884643EC8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id="{E6BD0431-79C0-4578-9C4E-753DE0746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A1B85F64-F9B0-48F1-9C28-10E600AA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103E3F91-5963-48B3-BA45-F313552C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94FBFE70-FA74-4065-8632-647B4E65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15137EC8-5D22-45AF-8136-75A336C1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1585780-AC17-48DF-B491-DD8DEAD9B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39F55FA8-015C-409E-9701-83B93BE9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95F44756-BFD5-473B-9B3A-64914D54D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063CF19-BA29-4737-9216-0FC182C64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077D7D6B-E211-4C39-9DDB-943283A06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CFCAA2B7-2668-424D-A0C2-EB30C9C22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96C40903-DA8C-4282-8406-3259823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61FE12E2-C467-400F-89BA-1BEA883D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1EAD90ED-90A2-46B9-8DA7-A6E2BAD67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8C82FE95-B66A-4645-B823-B52372EB4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2C686BAA-83C2-43D2-93B6-E8220C9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67ECE7FD-6A12-44C9-8D33-E42CFA13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4437F430-2DE6-4610-8B80-B84F269D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0E1CF099-A0A1-4D01-A1C9-FC75D2A2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446366B3-8C6B-4FBB-993F-F1436B59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116E6478-E2D6-4541-A390-90B0C7867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4455EFAC-5886-4232-B90E-DFFB40290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41B484DB-32F6-47BF-AD29-498D8C418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A8D2C598-CBD1-4878-AE03-DB6C604EB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7DA864B2-C1CD-4944-BC87-E6C353C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40">
              <a:extLst>
                <a:ext uri="{FF2B5EF4-FFF2-40B4-BE49-F238E27FC236}">
                  <a16:creationId xmlns:a16="http://schemas.microsoft.com/office/drawing/2014/main" id="{2DB859CF-A6B4-4B69-9AF2-10EFCC6A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11B87B98-350C-4B22-BAA1-BC214CBF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42">
              <a:extLst>
                <a:ext uri="{FF2B5EF4-FFF2-40B4-BE49-F238E27FC236}">
                  <a16:creationId xmlns:a16="http://schemas.microsoft.com/office/drawing/2014/main" id="{F13ABE7D-3892-4859-BAD4-4FC4D055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44">
              <a:extLst>
                <a:ext uri="{FF2B5EF4-FFF2-40B4-BE49-F238E27FC236}">
                  <a16:creationId xmlns:a16="http://schemas.microsoft.com/office/drawing/2014/main" id="{C7F1722E-1384-418B-9A3E-B7000680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45">
              <a:extLst>
                <a:ext uri="{FF2B5EF4-FFF2-40B4-BE49-F238E27FC236}">
                  <a16:creationId xmlns:a16="http://schemas.microsoft.com/office/drawing/2014/main" id="{0BF35D49-BCAE-4D89-8EDD-99FCEF74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6">
              <a:extLst>
                <a:ext uri="{FF2B5EF4-FFF2-40B4-BE49-F238E27FC236}">
                  <a16:creationId xmlns:a16="http://schemas.microsoft.com/office/drawing/2014/main" id="{4CF2F99A-EE20-47B9-80F1-D6E87D6D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47">
              <a:extLst>
                <a:ext uri="{FF2B5EF4-FFF2-40B4-BE49-F238E27FC236}">
                  <a16:creationId xmlns:a16="http://schemas.microsoft.com/office/drawing/2014/main" id="{8B1A7952-C836-4490-8C6C-CE9C0C0F6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48">
              <a:extLst>
                <a:ext uri="{FF2B5EF4-FFF2-40B4-BE49-F238E27FC236}">
                  <a16:creationId xmlns:a16="http://schemas.microsoft.com/office/drawing/2014/main" id="{B1568D66-89FA-4FA8-A6E3-AF31D8A0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49">
              <a:extLst>
                <a:ext uri="{FF2B5EF4-FFF2-40B4-BE49-F238E27FC236}">
                  <a16:creationId xmlns:a16="http://schemas.microsoft.com/office/drawing/2014/main" id="{6EF88740-92FD-4894-8D28-13C929041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F9264025-3D66-45E5-B15B-1F9993E99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106">
              <a:extLst>
                <a:ext uri="{FF2B5EF4-FFF2-40B4-BE49-F238E27FC236}">
                  <a16:creationId xmlns:a16="http://schemas.microsoft.com/office/drawing/2014/main" id="{A17599C9-357B-44B4-B6FC-08C4758CF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19">
              <a:extLst>
                <a:ext uri="{FF2B5EF4-FFF2-40B4-BE49-F238E27FC236}">
                  <a16:creationId xmlns:a16="http://schemas.microsoft.com/office/drawing/2014/main" id="{AC8D8289-19C2-490A-8000-DD80A8BA9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20">
              <a:extLst>
                <a:ext uri="{FF2B5EF4-FFF2-40B4-BE49-F238E27FC236}">
                  <a16:creationId xmlns:a16="http://schemas.microsoft.com/office/drawing/2014/main" id="{A9F1237F-83C7-4840-998E-379DF420E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78C598F8-6845-4321-8B12-8F55D5C5A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85D84B4A-5F95-4F29-BE14-8D29A0B4C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6408C2B3-D126-4B4A-8BA3-FF1863CD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CAE0FD91-0F5A-4A8C-9310-8DB3A5FA4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1B9D762E-D50F-4A47-B703-232ED886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8DA09E23-CA61-495A-A7F8-4B3DFDF2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D36CA6B3-3A46-4CB5-8C91-886B84071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D5E51DA2-6B7C-485B-8725-9A4080292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15FEF067-D07A-40E3-96D2-34E7450C1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DFF84AAD-85F3-4027-BEF7-5AFCC59D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9748C3EE-BBA1-45C3-AA60-D44ABDC7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C4E544EA-9A31-4B4E-A587-2AE025092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8F48C13C-B234-4A28-8664-11FAE376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E43446F2-1DE7-4C87-8691-324C7B2A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91DE0BBB-6755-4F68-822C-318F733D1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A5F42373-85EE-4ADF-8DCE-2754ED3B5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E82C5A3F-4FC6-4883-AD2B-37F1BBF76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35242FF5-19F5-45E5-919A-C145DC64A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88AAE6CF-F026-41C1-B9AD-BC2E232C5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5C701404-4DB7-4F3A-8549-9544B9C66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369618DE-CF63-4E1F-AB56-8A640FD7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29">
              <a:extLst>
                <a:ext uri="{FF2B5EF4-FFF2-40B4-BE49-F238E27FC236}">
                  <a16:creationId xmlns:a16="http://schemas.microsoft.com/office/drawing/2014/main" id="{3D1A099C-4FDA-4F79-B077-C0F6C647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663890DF-B74A-467D-A63B-CB65CC98B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8C343114-BF88-426E-953D-A70972F8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922DA709-3EF5-45DB-BAE3-B23CAA35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E794F4BF-0BF2-4D4B-95B3-B96E58491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1972B148-4231-4FCD-9B14-7A4189089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14348403-DF91-4DC6-90A9-D7EC727B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1052674E-35FA-4825-AC07-A3914AD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4042608B-8386-48C8-A1A3-DBE6F468C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9A5D8987-000C-4B99-BBAF-A23EC6FF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0E405B19-5658-4E03-9404-0C565679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DC674228-5A9C-4E88-9835-78995E56D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1AB27427-2183-4323-8F13-E775766E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4">
              <a:extLst>
                <a:ext uri="{FF2B5EF4-FFF2-40B4-BE49-F238E27FC236}">
                  <a16:creationId xmlns:a16="http://schemas.microsoft.com/office/drawing/2014/main" id="{738ACA27-BAD8-4E7C-8411-7C0FE40F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45">
              <a:extLst>
                <a:ext uri="{FF2B5EF4-FFF2-40B4-BE49-F238E27FC236}">
                  <a16:creationId xmlns:a16="http://schemas.microsoft.com/office/drawing/2014/main" id="{BD029C16-6777-4580-80FD-2A7A6900E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6">
              <a:extLst>
                <a:ext uri="{FF2B5EF4-FFF2-40B4-BE49-F238E27FC236}">
                  <a16:creationId xmlns:a16="http://schemas.microsoft.com/office/drawing/2014/main" id="{6941DAEC-FBE5-445C-B9B1-B3DD8F221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7">
              <a:extLst>
                <a:ext uri="{FF2B5EF4-FFF2-40B4-BE49-F238E27FC236}">
                  <a16:creationId xmlns:a16="http://schemas.microsoft.com/office/drawing/2014/main" id="{FD3CD6BC-3643-43CC-8373-F1F7A6EF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8">
              <a:extLst>
                <a:ext uri="{FF2B5EF4-FFF2-40B4-BE49-F238E27FC236}">
                  <a16:creationId xmlns:a16="http://schemas.microsoft.com/office/drawing/2014/main" id="{93AF9725-32E4-404B-83DF-668B87293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9">
              <a:extLst>
                <a:ext uri="{FF2B5EF4-FFF2-40B4-BE49-F238E27FC236}">
                  <a16:creationId xmlns:a16="http://schemas.microsoft.com/office/drawing/2014/main" id="{5D84519B-BB5A-427B-B663-69DAB9736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2FE789-4070-4574-D890-0F235A41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" y="191152"/>
            <a:ext cx="12099476" cy="9818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VIKANJA NEMA KORISTI</a:t>
            </a:r>
            <a:b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FD9B2F-8B23-61F8-1B40-115E6CBB2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1" y="1563662"/>
            <a:ext cx="6578480" cy="5254805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Vikanje proizlazi radi neprihvatljiva ponašanja djece ili nekog njihovog stava koji roditelju smeta.  Od vikanja nema koristi jer: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ne rješava problem, a stvara ljutnju i tjeskobu. Što više vičete, viču i vaša djeca. Tako se međusobno povrjeđujete. 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djeca vas ne slušaju dok vičete. Zatvaraju se u sebe. Isključuju se. 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ne iskaljujte svoju ljutnju na dijete. Zapitajte se na koga ste zapravo ljuti? Na šefa, na susjedu…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19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Rezervirano mjesto sadržaja 5" descr="Slika na kojoj se prikazuje Ljudsko lice, osoba, odijevanje, megafon&#10;&#10;Opis je automatski generiran">
            <a:extLst>
              <a:ext uri="{FF2B5EF4-FFF2-40B4-BE49-F238E27FC236}">
                <a16:creationId xmlns:a16="http://schemas.microsoft.com/office/drawing/2014/main" id="{9C8FCF67-201D-585D-6107-809964BA6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1"/>
          <a:stretch/>
        </p:blipFill>
        <p:spPr>
          <a:xfrm>
            <a:off x="6586071" y="1570761"/>
            <a:ext cx="5613519" cy="52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B592DF-9C76-BEF8-BBD4-B6837AC3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-33443"/>
            <a:ext cx="12258675" cy="1889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MOZAK ADOLESCENATA</a:t>
            </a:r>
            <a:endParaRPr lang="en-US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Rectangle 75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6F8E30-FCA9-FA85-2334-65422754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0" y="1900535"/>
            <a:ext cx="6865351" cy="499090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razdoblju adolescencija mozak djeteta je u procesu reorganizacije. Da bi se djecu bolje razumjelo dobro je znati: 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djeca se ne znaju organizirati pa im je zato ruksak neuredan, ništa ne mogu pronaći, zaboravljaju ključeve. Pozitivna strane je da su vrlo inventivni.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imaju nagle emocionalne reakcije: jedan dan su tužni, drugi sretni, treći stalno pričaju, četvrti dan se zatvaraju u sobu. Emocionalni </a:t>
            </a:r>
            <a:r>
              <a:rPr lang="hr-H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nastaje zbog utjecaja hormona na rad mozga. 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Lošije predviđaju rizike nekih ponašanja. To je razlog zašto često nepromišljeno pristaju na neke izazove (na tik toku i slično)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203" name="Group 77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204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Rezervirano mjesto sadržaja 7" descr="Slika na kojoj se prikazuje krug, šarenilo, uzorak, kaleidoskop&#10;&#10;Opis je automatski generiran">
            <a:extLst>
              <a:ext uri="{FF2B5EF4-FFF2-40B4-BE49-F238E27FC236}">
                <a16:creationId xmlns:a16="http://schemas.microsoft.com/office/drawing/2014/main" id="{05052299-9D99-32C3-2111-0F3E793B01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56" y="2406037"/>
            <a:ext cx="4120048" cy="33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124D9D-D59A-26C8-77F6-A25ED77C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982853" cy="1145219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br>
              <a:rPr lang="hr-H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DOBAR ODNOS S DJECOM</a:t>
            </a:r>
            <a:br>
              <a:rPr lang="hr-HR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ED1729-66A4-24EA-6571-9EC57D94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9507"/>
            <a:ext cx="12192000" cy="558849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dobar odnos roditelja i djece valja zapamtiti nekoliko stvari: 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Dobar odnos počinje povjerenjem. Povjerenje se gradi od djetinjstva. To  znači da kad vas trebaju, trebate pronaći način da im pomognete u rješavanju njihovih problema.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Ohrabrivanje im pomaže da rastu. Ohrabrivanje umjesto prigovaranja je bolji način.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Ne dopustite da male svađe između vas dovedu do prekida veze s djetetom.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Uzmite u obzir da biste se i vi trebali mijenjati, a ne samo oni. Promijeniti se i vidjet ćete da će se i oni promijeniti. 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Za ostvarivanje dobre veze s djecom korisno je zajedno provoditi vrijeme, dijeleći hobije i ono što vas zajednički raduje. </a:t>
            </a:r>
            <a:endParaRPr lang="hr-H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942464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1172</Words>
  <Application>Microsoft Office PowerPoint</Application>
  <PresentationFormat>Široki zaslon</PresentationFormat>
  <Paragraphs>71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Modern Love</vt:lpstr>
      <vt:lpstr>BohemianVTI</vt:lpstr>
      <vt:lpstr>Roditelji vs djeca </vt:lpstr>
      <vt:lpstr>   Poštovani roditelji slijedi nekoliko savjeta kako biste bolje razumjeli svoju djecu.  Pokušajte savjete primijeniti u svakodnevnici.  </vt:lpstr>
      <vt:lpstr>KAKO POSTUPITI U SVAĐI ILI SUKOBU S DJECOM? </vt:lpstr>
      <vt:lpstr> REČENICE KOJE RODITELJI  TREBAJU IZBJEGAVATI </vt:lpstr>
      <vt:lpstr>NE OSUĐIVANJU I PRIJETNJAMA </vt:lpstr>
      <vt:lpstr> 4 MONTESSORI PRAVILA  PRIMJENJIVA KOD KUĆE </vt:lpstr>
      <vt:lpstr> OD VIKANJA NEMA KORISTI </vt:lpstr>
      <vt:lpstr>MOZAK ADOLESCENATA</vt:lpstr>
      <vt:lpstr> DOBAR ODNOS S DJECOM </vt:lpstr>
      <vt:lpstr> PRAVA I DUŽNOSTI  DJECE </vt:lpstr>
      <vt:lpstr> PRAVILA U OBITELJI </vt:lpstr>
      <vt:lpstr> BOK, KAKO SI DANAS? </vt:lpstr>
      <vt:lpstr> LJUT/A SAM! </vt:lpstr>
      <vt:lpstr>SRETNO!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 Želinski</dc:creator>
  <cp:lastModifiedBy>Ana Želinski</cp:lastModifiedBy>
  <cp:revision>4</cp:revision>
  <dcterms:created xsi:type="dcterms:W3CDTF">2023-07-25T10:05:01Z</dcterms:created>
  <dcterms:modified xsi:type="dcterms:W3CDTF">2023-07-28T08:37:43Z</dcterms:modified>
</cp:coreProperties>
</file>