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2DB-4070-4BF0-A827-588CBB495713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E320-1D7D-408A-9BE8-DBCC82AC01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7581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2DB-4070-4BF0-A827-588CBB495713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E320-1D7D-408A-9BE8-DBCC82AC01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27314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2DB-4070-4BF0-A827-588CBB495713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E320-1D7D-408A-9BE8-DBCC82AC01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98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2DB-4070-4BF0-A827-588CBB495713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E320-1D7D-408A-9BE8-DBCC82AC01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871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2DB-4070-4BF0-A827-588CBB495713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E320-1D7D-408A-9BE8-DBCC82AC01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005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2DB-4070-4BF0-A827-588CBB495713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E320-1D7D-408A-9BE8-DBCC82AC01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345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2DB-4070-4BF0-A827-588CBB495713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E320-1D7D-408A-9BE8-DBCC82AC01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22250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2DB-4070-4BF0-A827-588CBB495713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E320-1D7D-408A-9BE8-DBCC82AC01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3525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2DB-4070-4BF0-A827-588CBB495713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E320-1D7D-408A-9BE8-DBCC82AC01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8010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2DB-4070-4BF0-A827-588CBB495713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E320-1D7D-408A-9BE8-DBCC82AC01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61716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DD2DB-4070-4BF0-A827-588CBB495713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D3E320-1D7D-408A-9BE8-DBCC82AC01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88823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7DD2DB-4070-4BF0-A827-588CBB495713}" type="datetimeFigureOut">
              <a:rPr lang="hr-HR" smtClean="0"/>
              <a:t>21.12.2016.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3E320-1D7D-408A-9BE8-DBCC82AC01B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45204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ic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6241592"/>
              </p:ext>
            </p:extLst>
          </p:nvPr>
        </p:nvGraphicFramePr>
        <p:xfrm>
          <a:off x="2627784" y="1312516"/>
          <a:ext cx="4176464" cy="4721225"/>
        </p:xfrm>
        <a:graphic>
          <a:graphicData uri="http://schemas.openxmlformats.org/drawingml/2006/table">
            <a:tbl>
              <a:tblPr firstRow="1" firstCol="1" bandRow="1"/>
              <a:tblGrid>
                <a:gridCol w="1600164"/>
                <a:gridCol w="2576300"/>
              </a:tblGrid>
              <a:tr h="1872209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F2F2F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7.30 – </a:t>
                      </a:r>
                      <a:r>
                        <a:rPr lang="hr-HR" sz="1800">
                          <a:solidFill>
                            <a:srgbClr val="F2F2F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9.00</a:t>
                      </a:r>
                    </a:p>
                  </a:txBody>
                  <a:tcPr marL="52089" marR="52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Ilakovac Ana</a:t>
                      </a: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Katavić Nikolina</a:t>
                      </a: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Kavka Magdalena</a:t>
                      </a: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Cvitković Roko</a:t>
                      </a: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Vuksanović Borna</a:t>
                      </a: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Daković Nikša</a:t>
                      </a: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Pitlović Fabijan</a:t>
                      </a:r>
                    </a:p>
                  </a:txBody>
                  <a:tcPr marL="52089" marR="52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966978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solidFill>
                            <a:srgbClr val="F2F2F2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9.00 – 10.30</a:t>
                      </a:r>
                    </a:p>
                  </a:txBody>
                  <a:tcPr marL="52089" marR="52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Barbarić Domagoj</a:t>
                      </a: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Stanišić Tomi</a:t>
                      </a: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Gerčko Mia</a:t>
                      </a: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Ilakovac lucija</a:t>
                      </a:r>
                    </a:p>
                  </a:txBody>
                  <a:tcPr marL="52089" marR="52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450468"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10.30 – 12.00</a:t>
                      </a:r>
                    </a:p>
                  </a:txBody>
                  <a:tcPr marL="52089" marR="52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Boić Ida</a:t>
                      </a: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Prgomet Marko</a:t>
                      </a: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Stanić Roko</a:t>
                      </a: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Vojnović Adriano</a:t>
                      </a: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Savić Roberto</a:t>
                      </a:r>
                    </a:p>
                    <a:p>
                      <a:pPr algn="ctr">
                        <a:lnSpc>
                          <a:spcPts val="2200"/>
                        </a:lnSpc>
                        <a:spcAft>
                          <a:spcPts val="0"/>
                        </a:spcAft>
                      </a:pPr>
                      <a:r>
                        <a:rPr lang="hr-HR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Karakaš Mateo</a:t>
                      </a:r>
                    </a:p>
                  </a:txBody>
                  <a:tcPr marL="52089" marR="52089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331640" y="280973"/>
            <a:ext cx="6768752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1800" b="0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Pripreme za ŠKOLSKO NATJECANJE (19.1.2017.)</a:t>
            </a:r>
            <a:endParaRPr kumimoji="0" lang="hr-HR" altLang="sr-Latn-R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0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od  </a:t>
            </a:r>
            <a:r>
              <a:rPr kumimoji="0" lang="hr-HR" altLang="sr-Latn-RS" sz="2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</a:t>
            </a:r>
            <a:r>
              <a:rPr kumimoji="0" lang="hr-HR" altLang="sr-Latn-RS" sz="20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(ponedjeljka) do  </a:t>
            </a:r>
            <a:r>
              <a:rPr kumimoji="0" lang="hr-HR" altLang="sr-Latn-RS" sz="2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13</a:t>
            </a:r>
            <a:r>
              <a:rPr kumimoji="0" lang="hr-HR" altLang="sr-Latn-RS" sz="20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.(petka)</a:t>
            </a:r>
            <a:r>
              <a:rPr kumimoji="0" lang="hr-HR" altLang="sr-Latn-RS" sz="20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 siječnja  2017.</a:t>
            </a:r>
            <a:r>
              <a:rPr kumimoji="0" lang="hr-HR" altLang="sr-Latn-RS" sz="2000" b="0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hr-HR" altLang="sr-Latn-R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altLang="sr-Latn-R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/za vrijeme zimskog odmora </a:t>
            </a:r>
            <a:r>
              <a:rPr kumimoji="0" lang="hr-HR" altLang="sr-Latn-R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učenika</a:t>
            </a:r>
            <a:r>
              <a:rPr kumimoji="0" lang="hr-HR" altLang="sr-Latn-R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/</a:t>
            </a:r>
            <a:endParaRPr kumimoji="0" lang="hr-HR" altLang="sr-Latn-RS" sz="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Pravokutnik 5"/>
          <p:cNvSpPr/>
          <p:nvPr/>
        </p:nvSpPr>
        <p:spPr>
          <a:xfrm>
            <a:off x="3393838" y="6070367"/>
            <a:ext cx="236115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altLang="sr-Latn-RS" sz="1200">
                <a:solidFill>
                  <a:srgbClr val="C0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14.1.2017 HONI 2016./2017 5.kolo</a:t>
            </a:r>
            <a:endParaRPr lang="hr-HR" altLang="sr-Latn-RS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7015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77</Words>
  <Application>Microsoft Office PowerPoint</Application>
  <PresentationFormat>Prikaz na zaslonu (4:3)</PresentationFormat>
  <Paragraphs>24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2" baseType="lpstr">
      <vt:lpstr>Tema sustava Office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Proffesor</dc:creator>
  <cp:lastModifiedBy>Proffesor</cp:lastModifiedBy>
  <cp:revision>1</cp:revision>
  <dcterms:created xsi:type="dcterms:W3CDTF">2016-12-21T06:41:37Z</dcterms:created>
  <dcterms:modified xsi:type="dcterms:W3CDTF">2016-12-21T06:51:04Z</dcterms:modified>
</cp:coreProperties>
</file>